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75" autoAdjust="0"/>
  </p:normalViewPr>
  <p:slideViewPr>
    <p:cSldViewPr>
      <p:cViewPr varScale="1">
        <p:scale>
          <a:sx n="84" d="100"/>
          <a:sy n="84" d="100"/>
        </p:scale>
        <p:origin x="84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71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1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78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44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1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2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67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8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0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37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4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70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C00E7A2-4E58-431D-B410-536697655D7D}"/>
              </a:ext>
            </a:extLst>
          </p:cNvPr>
          <p:cNvSpPr/>
          <p:nvPr/>
        </p:nvSpPr>
        <p:spPr>
          <a:xfrm>
            <a:off x="373083" y="4573680"/>
            <a:ext cx="52169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Основные </a:t>
            </a:r>
            <a:r>
              <a:rPr lang="ru-RU" sz="2000" dirty="0" smtClean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результаты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8267C9-F824-4AF6-814D-E321D582E871}"/>
              </a:ext>
            </a:extLst>
          </p:cNvPr>
          <p:cNvSpPr/>
          <p:nvPr/>
        </p:nvSpPr>
        <p:spPr>
          <a:xfrm>
            <a:off x="393701" y="1190625"/>
            <a:ext cx="5714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Авторы</a:t>
            </a:r>
          </a:p>
          <a:p>
            <a:r>
              <a:rPr lang="ru-RU" sz="2000" dirty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Организация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63181122-1C40-4B02-8F07-C1E93A6B5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101515"/>
            <a:ext cx="6077159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ru-RU" sz="3200" dirty="0">
                <a:solidFill>
                  <a:srgbClr val="0059A9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Название статьи</a:t>
            </a:r>
          </a:p>
          <a:p>
            <a:pPr>
              <a:lnSpc>
                <a:spcPct val="100000"/>
              </a:lnSpc>
            </a:pPr>
            <a:endParaRPr lang="ru-RU" altLang="ru-RU" sz="1400" dirty="0">
              <a:solidFill>
                <a:srgbClr val="0059A9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C00E7A2-4E58-431D-B410-536697655D7D}"/>
              </a:ext>
            </a:extLst>
          </p:cNvPr>
          <p:cNvSpPr/>
          <p:nvPr/>
        </p:nvSpPr>
        <p:spPr>
          <a:xfrm>
            <a:off x="546101" y="2166572"/>
            <a:ext cx="521691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C00E7A2-4E58-431D-B410-536697655D7D}"/>
              </a:ext>
            </a:extLst>
          </p:cNvPr>
          <p:cNvSpPr/>
          <p:nvPr/>
        </p:nvSpPr>
        <p:spPr>
          <a:xfrm>
            <a:off x="373083" y="2852936"/>
            <a:ext cx="693522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Изображения, графики, </a:t>
            </a:r>
            <a:r>
              <a:rPr lang="ru-RU" sz="2000" dirty="0" smtClean="0">
                <a:solidFill>
                  <a:srgbClr val="0059A9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формулы</a:t>
            </a:r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67" y="48533"/>
            <a:ext cx="2370921" cy="763110"/>
          </a:xfrm>
          <a:prstGeom prst="rect">
            <a:avLst/>
          </a:prstGeom>
        </p:spPr>
      </p:pic>
      <p:pic>
        <p:nvPicPr>
          <p:cNvPr id="12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49213"/>
            <a:ext cx="23717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06630"/>
            <a:ext cx="9144000" cy="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91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11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Roboto</vt:lpstr>
      <vt:lpstr>Roboto Medium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OKSANA</cp:lastModifiedBy>
  <cp:revision>19</cp:revision>
  <dcterms:created xsi:type="dcterms:W3CDTF">2019-03-25T14:27:32Z</dcterms:created>
  <dcterms:modified xsi:type="dcterms:W3CDTF">2024-11-21T14:19:28Z</dcterms:modified>
</cp:coreProperties>
</file>